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DBB8A5-7901-46F3-8E3D-631F4B257965}" type="datetimeFigureOut">
              <a:rPr lang="en-NZ" smtClean="0"/>
              <a:pPr/>
              <a:t>2/11/2011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50A885-1E21-4257-BAE7-498AFB1201A9}" type="slidenum">
              <a:rPr lang="en-NZ" smtClean="0"/>
              <a:pPr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 smtClean="0"/>
              <a:t>Spatial Variations in Tukituki River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N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NZ" dirty="0" smtClean="0"/>
              <a:t>Vegetation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NZ" dirty="0" err="1" smtClean="0"/>
              <a:t>Ruahines</a:t>
            </a:r>
            <a:endParaRPr lang="en-NZ" dirty="0" smtClean="0"/>
          </a:p>
          <a:p>
            <a:pPr lvl="1"/>
            <a:r>
              <a:rPr lang="en-NZ" dirty="0" err="1" smtClean="0"/>
              <a:t>Altitudnal</a:t>
            </a:r>
            <a:r>
              <a:rPr lang="en-NZ" dirty="0" smtClean="0"/>
              <a:t> </a:t>
            </a:r>
            <a:r>
              <a:rPr lang="en-NZ" dirty="0" err="1" smtClean="0"/>
              <a:t>Zonation</a:t>
            </a:r>
            <a:endParaRPr lang="en-NZ" dirty="0" smtClean="0"/>
          </a:p>
          <a:p>
            <a:pPr lvl="2"/>
            <a:r>
              <a:rPr lang="en-NZ" dirty="0" smtClean="0"/>
              <a:t>Above 2000m Bare rock</a:t>
            </a:r>
          </a:p>
          <a:p>
            <a:pPr lvl="2"/>
            <a:r>
              <a:rPr lang="en-NZ" dirty="0" smtClean="0"/>
              <a:t>2000m Moss lichens and alpine plants</a:t>
            </a:r>
          </a:p>
          <a:p>
            <a:pPr lvl="2"/>
            <a:r>
              <a:rPr lang="en-NZ" dirty="0" smtClean="0"/>
              <a:t>+1500m Tussock</a:t>
            </a:r>
          </a:p>
          <a:p>
            <a:pPr lvl="2"/>
            <a:r>
              <a:rPr lang="en-NZ" dirty="0" smtClean="0"/>
              <a:t>-1500m Shrubs and small trees</a:t>
            </a:r>
          </a:p>
          <a:p>
            <a:pPr lvl="2"/>
            <a:r>
              <a:rPr lang="en-NZ" dirty="0" smtClean="0"/>
              <a:t>+1000m Specialist Trees</a:t>
            </a:r>
          </a:p>
          <a:p>
            <a:pPr lvl="2"/>
            <a:r>
              <a:rPr lang="en-NZ" dirty="0" smtClean="0"/>
              <a:t>-1000m Mixed Forest</a:t>
            </a:r>
          </a:p>
          <a:p>
            <a:pPr lvl="1"/>
            <a:r>
              <a:rPr lang="en-NZ" dirty="0" smtClean="0"/>
              <a:t>Review your notes and put in two specific trees/plant names for each category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Vegetation Cont.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Central Plains</a:t>
            </a:r>
          </a:p>
          <a:p>
            <a:pPr lvl="1"/>
            <a:r>
              <a:rPr lang="en-NZ" dirty="0" smtClean="0"/>
              <a:t>Pre-Colonization</a:t>
            </a:r>
          </a:p>
          <a:p>
            <a:pPr lvl="2"/>
            <a:r>
              <a:rPr lang="en-NZ" dirty="0" smtClean="0"/>
              <a:t>Native grasslands</a:t>
            </a:r>
          </a:p>
          <a:p>
            <a:pPr lvl="1"/>
            <a:r>
              <a:rPr lang="en-NZ" dirty="0" smtClean="0"/>
              <a:t>Post-Colonization</a:t>
            </a:r>
          </a:p>
          <a:p>
            <a:pPr lvl="2"/>
            <a:r>
              <a:rPr lang="en-NZ" dirty="0" smtClean="0"/>
              <a:t>High producing grassland</a:t>
            </a:r>
          </a:p>
          <a:p>
            <a:pPr lvl="2"/>
            <a:r>
              <a:rPr lang="en-NZ" dirty="0" smtClean="0"/>
              <a:t>Farms</a:t>
            </a:r>
          </a:p>
          <a:p>
            <a:pPr lvl="2"/>
            <a:r>
              <a:rPr lang="en-NZ" dirty="0" smtClean="0"/>
              <a:t>Trees to act as </a:t>
            </a:r>
            <a:r>
              <a:rPr lang="en-NZ" dirty="0" err="1" smtClean="0"/>
              <a:t>stopbank</a:t>
            </a:r>
            <a:endParaRPr lang="en-NZ" dirty="0" smtClean="0"/>
          </a:p>
          <a:p>
            <a:r>
              <a:rPr lang="en-NZ" dirty="0" smtClean="0"/>
              <a:t>Foothills</a:t>
            </a:r>
          </a:p>
          <a:p>
            <a:pPr lvl="1"/>
            <a:r>
              <a:rPr lang="en-NZ" dirty="0" smtClean="0"/>
              <a:t>Pasteur land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Landforms/Types of Erosion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err="1" smtClean="0"/>
              <a:t>Ruahines</a:t>
            </a:r>
            <a:endParaRPr lang="en-NZ" dirty="0" smtClean="0"/>
          </a:p>
          <a:p>
            <a:pPr lvl="1"/>
            <a:r>
              <a:rPr lang="en-NZ" dirty="0" smtClean="0"/>
              <a:t>V-shaped </a:t>
            </a:r>
            <a:r>
              <a:rPr lang="en-NZ" dirty="0" err="1" smtClean="0"/>
              <a:t>Vallies</a:t>
            </a:r>
            <a:endParaRPr lang="en-NZ" dirty="0"/>
          </a:p>
          <a:p>
            <a:pPr lvl="1"/>
            <a:r>
              <a:rPr lang="en-NZ" dirty="0" smtClean="0"/>
              <a:t>Deep fast </a:t>
            </a:r>
            <a:r>
              <a:rPr lang="en-NZ" dirty="0" err="1" smtClean="0"/>
              <a:t>runing</a:t>
            </a:r>
            <a:r>
              <a:rPr lang="en-NZ" dirty="0" smtClean="0"/>
              <a:t> river</a:t>
            </a:r>
          </a:p>
          <a:p>
            <a:pPr lvl="1"/>
            <a:r>
              <a:rPr lang="en-NZ" dirty="0" err="1" smtClean="0"/>
              <a:t>Scree</a:t>
            </a:r>
            <a:r>
              <a:rPr lang="en-NZ" dirty="0" smtClean="0"/>
              <a:t>-vertical erosion</a:t>
            </a:r>
          </a:p>
          <a:p>
            <a:r>
              <a:rPr lang="en-NZ" dirty="0" smtClean="0"/>
              <a:t>Central Plains</a:t>
            </a:r>
          </a:p>
          <a:p>
            <a:pPr lvl="1"/>
            <a:r>
              <a:rPr lang="en-NZ" dirty="0" smtClean="0"/>
              <a:t>Meandering river</a:t>
            </a:r>
          </a:p>
          <a:p>
            <a:pPr lvl="1"/>
            <a:r>
              <a:rPr lang="en-NZ" dirty="0" smtClean="0"/>
              <a:t>Horizontal Erosion</a:t>
            </a:r>
          </a:p>
          <a:p>
            <a:pPr lvl="1"/>
            <a:r>
              <a:rPr lang="en-NZ" dirty="0" smtClean="0"/>
              <a:t>River slows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Landform/Types of Erosion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Eastern Foothills</a:t>
            </a:r>
          </a:p>
          <a:p>
            <a:pPr lvl="1"/>
            <a:r>
              <a:rPr lang="en-NZ" dirty="0" smtClean="0"/>
              <a:t>Rolling hills</a:t>
            </a:r>
          </a:p>
          <a:p>
            <a:pPr lvl="1"/>
            <a:r>
              <a:rPr lang="en-NZ" dirty="0" smtClean="0"/>
              <a:t>River contained by </a:t>
            </a:r>
            <a:r>
              <a:rPr lang="en-NZ" dirty="0" err="1" smtClean="0"/>
              <a:t>anticlynes</a:t>
            </a:r>
            <a:endParaRPr lang="en-NZ" dirty="0" smtClean="0"/>
          </a:p>
          <a:p>
            <a:pPr lvl="2"/>
            <a:r>
              <a:rPr lang="en-NZ" dirty="0" smtClean="0"/>
              <a:t>Deeper and quicker than plains but not by much</a:t>
            </a:r>
          </a:p>
          <a:p>
            <a:pPr lvl="1"/>
            <a:r>
              <a:rPr lang="en-NZ" dirty="0" smtClean="0"/>
              <a:t>Erosion is land slips due to heavy soils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Climate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err="1" smtClean="0"/>
              <a:t>Ruahines</a:t>
            </a:r>
            <a:endParaRPr lang="en-NZ" dirty="0" smtClean="0"/>
          </a:p>
          <a:p>
            <a:pPr lvl="1"/>
            <a:r>
              <a:rPr lang="en-NZ" dirty="0" err="1" smtClean="0"/>
              <a:t>Orographic</a:t>
            </a:r>
            <a:r>
              <a:rPr lang="en-NZ" dirty="0" smtClean="0"/>
              <a:t> Rainfall</a:t>
            </a:r>
          </a:p>
          <a:p>
            <a:r>
              <a:rPr lang="en-NZ" dirty="0" smtClean="0"/>
              <a:t>Plains</a:t>
            </a:r>
          </a:p>
          <a:p>
            <a:pPr lvl="1"/>
            <a:r>
              <a:rPr lang="en-NZ" dirty="0" smtClean="0"/>
              <a:t>Frontal Rainfall</a:t>
            </a:r>
          </a:p>
          <a:p>
            <a:r>
              <a:rPr lang="en-NZ" dirty="0" smtClean="0"/>
              <a:t>Foothills</a:t>
            </a:r>
          </a:p>
          <a:p>
            <a:pPr lvl="1"/>
            <a:r>
              <a:rPr lang="en-NZ" dirty="0" smtClean="0"/>
              <a:t>Frontal Rainfall</a:t>
            </a:r>
          </a:p>
          <a:p>
            <a:r>
              <a:rPr lang="en-NZ" dirty="0" smtClean="0"/>
              <a:t>Find the exact amount of rainfall each region averages from your </a:t>
            </a:r>
            <a:r>
              <a:rPr lang="en-NZ" dirty="0" smtClean="0"/>
              <a:t>notes (</a:t>
            </a:r>
            <a:r>
              <a:rPr lang="en-NZ" dirty="0" err="1" smtClean="0"/>
              <a:t>Chloroplet</a:t>
            </a:r>
            <a:r>
              <a:rPr lang="en-NZ" dirty="0" err="1" smtClean="0"/>
              <a:t>h</a:t>
            </a:r>
            <a:r>
              <a:rPr lang="en-NZ" dirty="0" smtClean="0"/>
              <a:t> map)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Soils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NZ" dirty="0" err="1" smtClean="0"/>
              <a:t>Ruahines</a:t>
            </a:r>
            <a:endParaRPr lang="en-NZ" dirty="0" smtClean="0"/>
          </a:p>
          <a:p>
            <a:pPr lvl="1"/>
            <a:r>
              <a:rPr lang="en-NZ" dirty="0" smtClean="0"/>
              <a:t>Thin and Rocky due to steep slopes and erosion</a:t>
            </a:r>
          </a:p>
          <a:p>
            <a:r>
              <a:rPr lang="en-NZ" dirty="0" smtClean="0"/>
              <a:t>Plains</a:t>
            </a:r>
          </a:p>
          <a:p>
            <a:pPr lvl="1"/>
            <a:r>
              <a:rPr lang="en-NZ" dirty="0" smtClean="0"/>
              <a:t>Deep alluvial soil from sediment being washed down over the years</a:t>
            </a:r>
          </a:p>
          <a:p>
            <a:r>
              <a:rPr lang="en-NZ" dirty="0" smtClean="0"/>
              <a:t>Foothills</a:t>
            </a:r>
          </a:p>
          <a:p>
            <a:pPr lvl="1"/>
            <a:r>
              <a:rPr lang="en-NZ" dirty="0" smtClean="0"/>
              <a:t>Thick non-</a:t>
            </a:r>
            <a:r>
              <a:rPr lang="en-NZ" dirty="0" err="1" smtClean="0"/>
              <a:t>draing</a:t>
            </a:r>
            <a:r>
              <a:rPr lang="en-NZ" dirty="0" smtClean="0"/>
              <a:t> soil making it susceptible to land slides</a:t>
            </a:r>
          </a:p>
          <a:p>
            <a:r>
              <a:rPr lang="en-NZ" dirty="0" smtClean="0"/>
              <a:t>Use your notes to put the exact type of soil for </a:t>
            </a:r>
            <a:r>
              <a:rPr lang="en-NZ" smtClean="0"/>
              <a:t>each region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366</TotalTime>
  <Words>190</Words>
  <Application>Microsoft Office PowerPoint</Application>
  <PresentationFormat>On-screen Show (4:3)</PresentationFormat>
  <Paragraphs>52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Spatial Variations in Tukituki River</vt:lpstr>
      <vt:lpstr>Vegetation</vt:lpstr>
      <vt:lpstr>Vegetation Cont.</vt:lpstr>
      <vt:lpstr>Landforms/Types of Erosion</vt:lpstr>
      <vt:lpstr>Landform/Types of Erosion</vt:lpstr>
      <vt:lpstr>Climate</vt:lpstr>
      <vt:lpstr>Soils</vt:lpstr>
    </vt:vector>
  </TitlesOfParts>
  <Company>Hastings Boys 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Spatial Variations in Tukituki River</dc:title>
  <dc:creator>Ministry of Education</dc:creator>
  <cp:lastModifiedBy>Ministry of Education</cp:lastModifiedBy>
  <cp:revision>30</cp:revision>
  <dcterms:created xsi:type="dcterms:W3CDTF">2011-10-31T00:01:01Z</dcterms:created>
  <dcterms:modified xsi:type="dcterms:W3CDTF">2011-11-02T01:56:01Z</dcterms:modified>
</cp:coreProperties>
</file>

<file path=docProps/thumbnail.jpeg>
</file>